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Fira Sans Extra Condensed Medium"/>
      <p:regular r:id="rId20"/>
      <p:bold r:id="rId21"/>
      <p:italic r:id="rId22"/>
      <p:boldItalic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Squada One"/>
      <p:regular r:id="rId28"/>
    </p:embeddedFont>
    <p:embeddedFont>
      <p:font typeface="Roboto Condensed Light"/>
      <p:regular r:id="rId29"/>
      <p:bold r:id="rId30"/>
      <p:italic r:id="rId31"/>
      <p:boldItalic r:id="rId32"/>
    </p:embeddedFont>
    <p:embeddedFont>
      <p:font typeface="Exo 2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TheoneandonlyChena •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RobotoCondense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SquadaOne-regular.fntdata"/><Relationship Id="rId27" Type="http://schemas.openxmlformats.org/officeDocument/2006/relationships/font" Target="fonts/RobotoCondense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Light-italic.fntdata"/><Relationship Id="rId30" Type="http://schemas.openxmlformats.org/officeDocument/2006/relationships/font" Target="fonts/RobotoCondensedLight-bold.fntdata"/><Relationship Id="rId11" Type="http://schemas.openxmlformats.org/officeDocument/2006/relationships/slide" Target="slides/slide5.xml"/><Relationship Id="rId33" Type="http://schemas.openxmlformats.org/officeDocument/2006/relationships/font" Target="fonts/Exo2-regular.fntdata"/><Relationship Id="rId10" Type="http://schemas.openxmlformats.org/officeDocument/2006/relationships/slide" Target="slides/slide4.xml"/><Relationship Id="rId32" Type="http://schemas.openxmlformats.org/officeDocument/2006/relationships/font" Target="fonts/RobotoCondensed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Exo2-italic.fntdata"/><Relationship Id="rId12" Type="http://schemas.openxmlformats.org/officeDocument/2006/relationships/slide" Target="slides/slide6.xml"/><Relationship Id="rId34" Type="http://schemas.openxmlformats.org/officeDocument/2006/relationships/font" Target="fonts/Exo2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Exo2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07T07:48:02.089">
    <p:pos x="249" y="522"/>
    <p:text>this will be a way for us to interact digitally with the class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2eab384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2eab384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2eab384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2eab384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37318a0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37318a0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2ed092af9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2ed092af9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2e62c8d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2e62c8d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37318a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37318a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37318a0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37318a0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38542bc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38542bc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e62c8d1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2e62c8d1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Snap coding from Rokit Brick is a block based way of coding created by the same manufacturers of the Codrone, Robolink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38542bc54_1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38542bc54_1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37318a0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37318a0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e62c8d1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2e62c8d1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1425450" y="1056000"/>
            <a:ext cx="6293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1996800" y="3051625"/>
            <a:ext cx="5150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31" name="Google Shape;131;p26"/>
          <p:cNvGrpSpPr/>
          <p:nvPr/>
        </p:nvGrpSpPr>
        <p:grpSpPr>
          <a:xfrm>
            <a:off x="191058" y="3920209"/>
            <a:ext cx="2052698" cy="2052613"/>
            <a:chOff x="3088025" y="3941925"/>
            <a:chExt cx="600450" cy="600425"/>
          </a:xfrm>
        </p:grpSpPr>
        <p:sp>
          <p:nvSpPr>
            <p:cNvPr id="132" name="Google Shape;132;p26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26"/>
          <p:cNvGrpSpPr/>
          <p:nvPr/>
        </p:nvGrpSpPr>
        <p:grpSpPr>
          <a:xfrm>
            <a:off x="8769625" y="3768025"/>
            <a:ext cx="229075" cy="1063850"/>
            <a:chOff x="6963625" y="2302750"/>
            <a:chExt cx="229075" cy="1063850"/>
          </a:xfrm>
        </p:grpSpPr>
        <p:sp>
          <p:nvSpPr>
            <p:cNvPr id="175" name="Google Shape;175;p26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26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450" y="-42050"/>
            <a:ext cx="5860200" cy="5185500"/>
          </a:xfrm>
          <a:prstGeom prst="rtTriangle">
            <a:avLst/>
          </a:prstGeom>
          <a:solidFill>
            <a:srgbClr val="99D7EF">
              <a:alpha val="5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-1034350" y="3669800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7"/>
          <p:cNvGrpSpPr/>
          <p:nvPr/>
        </p:nvGrpSpPr>
        <p:grpSpPr>
          <a:xfrm>
            <a:off x="8127902" y="138846"/>
            <a:ext cx="870735" cy="750197"/>
            <a:chOff x="7278350" y="4476150"/>
            <a:chExt cx="397850" cy="342775"/>
          </a:xfrm>
        </p:grpSpPr>
        <p:sp>
          <p:nvSpPr>
            <p:cNvPr id="191" name="Google Shape;191;p27"/>
            <p:cNvSpPr/>
            <p:nvPr/>
          </p:nvSpPr>
          <p:spPr>
            <a:xfrm>
              <a:off x="727835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7364675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7451000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7537375" y="4476150"/>
              <a:ext cx="52525" cy="52550"/>
            </a:xfrm>
            <a:custGeom>
              <a:rect b="b" l="l" r="r" t="t"/>
              <a:pathLst>
                <a:path extrusionOk="0" h="2102" w="2101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7" y="1392"/>
                  </a:lnTo>
                  <a:lnTo>
                    <a:pt x="708" y="2100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1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762370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727835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7364675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3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7451000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7537375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8" y="1392"/>
                  </a:lnTo>
                  <a:lnTo>
                    <a:pt x="708" y="1392"/>
                  </a:lnTo>
                  <a:lnTo>
                    <a:pt x="707" y="2100"/>
                  </a:lnTo>
                  <a:lnTo>
                    <a:pt x="1391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762370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1392" y="1392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727835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7364675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7451000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3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7537375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7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3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762370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2" y="2101"/>
                  </a:lnTo>
                  <a:lnTo>
                    <a:pt x="1392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3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727835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1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7364700" y="4766425"/>
              <a:ext cx="52525" cy="52500"/>
            </a:xfrm>
            <a:custGeom>
              <a:rect b="b" l="l" r="r" t="t"/>
              <a:pathLst>
                <a:path extrusionOk="0" h="2100" w="2101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7451000" y="4766425"/>
              <a:ext cx="52550" cy="52500"/>
            </a:xfrm>
            <a:custGeom>
              <a:rect b="b" l="l" r="r" t="t"/>
              <a:pathLst>
                <a:path extrusionOk="0" h="2100" w="2102">
                  <a:moveTo>
                    <a:pt x="709" y="0"/>
                  </a:moveTo>
                  <a:lnTo>
                    <a:pt x="709" y="708"/>
                  </a:lnTo>
                  <a:lnTo>
                    <a:pt x="1" y="708"/>
                  </a:lnTo>
                  <a:lnTo>
                    <a:pt x="1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1"/>
                  </a:lnTo>
                  <a:lnTo>
                    <a:pt x="2101" y="1391"/>
                  </a:lnTo>
                  <a:lnTo>
                    <a:pt x="2101" y="708"/>
                  </a:lnTo>
                  <a:lnTo>
                    <a:pt x="1393" y="70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7537375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7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762370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9" y="0"/>
                  </a:moveTo>
                  <a:lnTo>
                    <a:pt x="709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877450" y="1610700"/>
            <a:ext cx="33891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3" name="Google Shape;213;p27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214" name="Google Shape;214;p27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hyperlink" Target="http://www.youtube.com/watch?v=VeJIbEyXcyA" TargetMode="External"/><Relationship Id="rId5" Type="http://schemas.openxmlformats.org/officeDocument/2006/relationships/image" Target="../media/image33.jpg"/><Relationship Id="rId6" Type="http://schemas.openxmlformats.org/officeDocument/2006/relationships/hyperlink" Target="https://youtu.be/9vEjv_1BP0k" TargetMode="External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obolink.com/step-1a-installing-robolink-snap-windows/" TargetMode="External"/><Relationship Id="rId4" Type="http://schemas.openxmlformats.org/officeDocument/2006/relationships/image" Target="../media/image22.jpg"/><Relationship Id="rId5" Type="http://schemas.openxmlformats.org/officeDocument/2006/relationships/hyperlink" Target="http://www.youtube.com/watch?v=11Bljd7Lohs" TargetMode="External"/><Relationship Id="rId6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Reality</a:t>
            </a:r>
            <a:endParaRPr/>
          </a:p>
        </p:txBody>
      </p:sp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Phillip Chazares, Chena Mac-Cephas, Vi Nguyen, Zachary Idrees</a:t>
            </a: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20825" y="3176000"/>
            <a:ext cx="1990656" cy="14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controls</a:t>
            </a:r>
            <a:endParaRPr/>
          </a:p>
        </p:txBody>
      </p:sp>
      <p:sp>
        <p:nvSpPr>
          <p:cNvPr id="308" name="Google Shape;308;p39"/>
          <p:cNvSpPr txBox="1"/>
          <p:nvPr>
            <p:ph idx="4294967295" type="body"/>
          </p:nvPr>
        </p:nvSpPr>
        <p:spPr>
          <a:xfrm>
            <a:off x="466350" y="1036375"/>
            <a:ext cx="78432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the green flag is clicked the program starts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Move x steps will move the drones x steps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Steps put inside can be the smallest to the biggest number (it will move super slow or fast)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statements lets you run a command if a condition is met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Example. If you don’t eat you will be HUNGRY!!!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(choose key) pressed lets you choose a keyboard button to use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Wait for the correct keyboard button to be pressed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repeat loops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Everything inside will repeat indefinitely 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 direction changes the direction the drone moves</a:t>
            </a:r>
            <a:endParaRPr sz="1400"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712" y="3607100"/>
            <a:ext cx="698626" cy="5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350" y="2965836"/>
            <a:ext cx="1573225" cy="3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725" y="2296774"/>
            <a:ext cx="548600" cy="4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1650" y="1861828"/>
            <a:ext cx="1055100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813" y="1056745"/>
            <a:ext cx="1100300" cy="3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2868" y="4307606"/>
            <a:ext cx="1496300" cy="7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1791801" y="2757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0" name="Google Shape;320;p40"/>
          <p:cNvSpPr txBox="1"/>
          <p:nvPr>
            <p:ph idx="4294967295" type="body"/>
          </p:nvPr>
        </p:nvSpPr>
        <p:spPr>
          <a:xfrm>
            <a:off x="396600" y="830000"/>
            <a:ext cx="81969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Here is a demonstration!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would you like the drone to do?</a:t>
            </a:r>
            <a:endParaRPr sz="1800"/>
          </a:p>
        </p:txBody>
      </p:sp>
      <p:pic>
        <p:nvPicPr>
          <p:cNvPr descr="Little brother got introduced to drones and block coding." id="321" name="Google Shape;321;p40" title="TheDroneBro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950" y="717725"/>
            <a:ext cx="2596925" cy="19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5674950" y="3079425"/>
            <a:ext cx="2498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https://youtu.be/9vEjv_1BP0k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https://youtu.e/9vEjv_1BP0k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275" y="1731000"/>
            <a:ext cx="1176675" cy="32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Survey</a:t>
            </a:r>
            <a:endParaRPr/>
          </a:p>
        </p:txBody>
      </p:sp>
      <p:sp>
        <p:nvSpPr>
          <p:cNvPr id="329" name="Google Shape;329;p41"/>
          <p:cNvSpPr txBox="1"/>
          <p:nvPr/>
        </p:nvSpPr>
        <p:spPr>
          <a:xfrm>
            <a:off x="722200" y="1231650"/>
            <a:ext cx="55005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https://ggc.az1.qualtrics.com/jfe/form/SV_55veZPK1tnRtHsF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0" y="1784599"/>
            <a:ext cx="7015000" cy="30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36" name="Google Shape;336;p42"/>
          <p:cNvSpPr txBox="1"/>
          <p:nvPr>
            <p:ph idx="4294967295" type="body"/>
          </p:nvPr>
        </p:nvSpPr>
        <p:spPr>
          <a:xfrm>
            <a:off x="466350" y="1036375"/>
            <a:ext cx="82113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Thank you!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Any questions?</a:t>
            </a:r>
            <a:endParaRPr sz="1800"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50" y="1884012"/>
            <a:ext cx="3577651" cy="31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310" y="1884000"/>
            <a:ext cx="4536890" cy="31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TAP?</a:t>
            </a:r>
            <a:endParaRPr/>
          </a:p>
        </p:txBody>
      </p:sp>
      <p:sp>
        <p:nvSpPr>
          <p:cNvPr id="247" name="Google Shape;247;p31"/>
          <p:cNvSpPr txBox="1"/>
          <p:nvPr>
            <p:ph idx="4294967295" type="body"/>
          </p:nvPr>
        </p:nvSpPr>
        <p:spPr>
          <a:xfrm>
            <a:off x="466350" y="1036375"/>
            <a:ext cx="82113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Technology Ambassadors Program (TAP) is an outreach focused class offe</a:t>
            </a:r>
            <a:r>
              <a:rPr lang="en" sz="1800"/>
              <a:t>red by GGC</a:t>
            </a:r>
            <a:r>
              <a:rPr lang="en" sz="1800"/>
              <a:t> where students with a passion for technology create projects that aim to expose the general public to a specific kind of </a:t>
            </a:r>
            <a:r>
              <a:rPr lang="en" sz="1800"/>
              <a:t>technology</a:t>
            </a:r>
            <a:r>
              <a:rPr lang="en" sz="1800"/>
              <a:t> in an informative and entertaining manner. Tap is fun Tap is life</a:t>
            </a:r>
            <a:endParaRPr sz="180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72" y="2707025"/>
            <a:ext cx="6378050" cy="19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 Class Experience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722200" y="1231650"/>
            <a:ext cx="55005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get to meet new people and join a team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Work on team project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Show our passion to our audience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Having fun messing with drones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Improved resumes, essays, and professionalism with professors help.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It’s all about learning and having fun.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25" y="2495500"/>
            <a:ext cx="2616501" cy="2004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Presurvey</a:t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722200" y="1231650"/>
            <a:ext cx="55005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https://ggc.az1.qualtrics.com/jfe/form/SV_2gY79oskqdMa7C5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50" y="2424000"/>
            <a:ext cx="4155731" cy="20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/>
          </a:blip>
          <a:srcRect b="1709" l="0" r="0" t="1699"/>
          <a:stretch/>
        </p:blipFill>
        <p:spPr>
          <a:xfrm>
            <a:off x="3" y="1000700"/>
            <a:ext cx="3445527" cy="257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Goals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Showing people that technology is fun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Letting kids know that technology is awesome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Promoting active learning with drones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 amt="60000"/>
          </a:blip>
          <a:srcRect b="0" l="25158" r="25158" t="0"/>
          <a:stretch/>
        </p:blipFill>
        <p:spPr>
          <a:xfrm>
            <a:off x="0" y="0"/>
            <a:ext cx="35125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Codrone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will use Snap coding to send inputs to the Codrone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Block coding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It is an easier way to comprehend programming without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commands ranges from: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move, 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turn, 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go to, go to x: and y:,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etc</a:t>
            </a:r>
            <a:r>
              <a:rPr lang="en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Coding vs Actual Coding</a:t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" y="1451450"/>
            <a:ext cx="4167925" cy="25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25" y="1451450"/>
            <a:ext cx="3919784" cy="25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1791800" y="1037150"/>
            <a:ext cx="718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312213" y="4012075"/>
            <a:ext cx="2956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Block, Real Programming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(video demo)</a:t>
            </a:r>
            <a:endParaRPr/>
          </a:p>
        </p:txBody>
      </p:sp>
      <p:sp>
        <p:nvSpPr>
          <p:cNvPr id="291" name="Google Shape;291;p37"/>
          <p:cNvSpPr txBox="1"/>
          <p:nvPr/>
        </p:nvSpPr>
        <p:spPr>
          <a:xfrm>
            <a:off x="423200" y="1089125"/>
            <a:ext cx="61632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Original Project Description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Flying drones through hoop obstacles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Using commands to make the drone move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code on a website and will need to bluetooth pair to a drone.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will do it differently since we can’t stream the drones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Online Project Description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Rokit Brick  IDE to command sprites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https://www.robolink.com/step-1a-installing-robolink-snap-windows/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00" y="963050"/>
            <a:ext cx="1286449" cy="187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ne flies through hoop." id="293" name="Google Shape;293;p37" title="Codrone ru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725" y="3163825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Demo</a:t>
            </a:r>
            <a:endParaRPr/>
          </a:p>
        </p:txBody>
      </p:sp>
      <p:sp>
        <p:nvSpPr>
          <p:cNvPr id="299" name="Google Shape;299;p38"/>
          <p:cNvSpPr txBox="1"/>
          <p:nvPr>
            <p:ph idx="4294967295" type="body"/>
          </p:nvPr>
        </p:nvSpPr>
        <p:spPr>
          <a:xfrm>
            <a:off x="466350" y="1036375"/>
            <a:ext cx="82113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to use the IDE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the top right are color buttons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Green flag is to run code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Yellow pause button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Red hexagon to stop the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 change the sprite by clicking on</a:t>
            </a:r>
            <a:br>
              <a:rPr lang="en" sz="1800"/>
            </a:br>
            <a:r>
              <a:rPr lang="en" sz="1800"/>
              <a:t>File, Costumes, choose a drone image, then import,</a:t>
            </a:r>
            <a:br>
              <a:rPr lang="en" sz="1800"/>
            </a:br>
            <a:r>
              <a:rPr lang="en" sz="1800"/>
              <a:t>and cancel.</a:t>
            </a:r>
            <a:endParaRPr sz="1800"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200" y="1674668"/>
            <a:ext cx="1152975" cy="20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175" y="2842400"/>
            <a:ext cx="3407601" cy="22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900" y="1130425"/>
            <a:ext cx="817650" cy="1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